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67" d="100"/>
          <a:sy n="67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8FFA0-6293-49F9-9102-293D8FEADA6D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19A41-1183-4D7A-98E8-BE722E2960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19A41-1183-4D7A-98E8-BE722E2960C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E45FCF-25D5-4296-902B-33EBB20B8E09}" type="datetimeFigureOut">
              <a:rPr lang="en-US" smtClean="0"/>
              <a:t>2/14/2010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F57EB1-0CFF-43C9-B928-BFF01A16FB8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     </a:t>
            </a:r>
            <a:r>
              <a:rPr lang="en-US" sz="2800" dirty="0">
                <a:solidFill>
                  <a:srgbClr val="92D050"/>
                </a:solidFill>
              </a:rPr>
              <a:t> </a:t>
            </a:r>
            <a:r>
              <a:rPr lang="en-US" sz="2800" dirty="0" smtClean="0">
                <a:solidFill>
                  <a:srgbClr val="92D050"/>
                </a:solidFill>
              </a:rPr>
              <a:t>              </a:t>
            </a:r>
            <a:r>
              <a:rPr lang="en-US" sz="4000" dirty="0" smtClean="0">
                <a:solidFill>
                  <a:srgbClr val="92D050"/>
                </a:solidFill>
              </a:rPr>
              <a:t>TAJ MAHAL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TAJ MAHAL</a:t>
            </a:r>
            <a:endParaRPr lang="en-US" sz="4000" dirty="0">
              <a:solidFill>
                <a:srgbClr val="00B0F0"/>
              </a:solidFill>
              <a:effectLst>
                <a:glow rad="101600">
                  <a:srgbClr val="00B0F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266" name="Picture 2" descr="http://rds.yahoo.com/_ylt=A0WTbx5uGHhLw0cAIOKjzbkF/SIG=12e3usskc/EXP=1266248174/**http%3a/www.futanet.hu/hir/img_2006/Taj_Mahal_20300_sm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 bwMode="auto">
          <a:xfrm>
            <a:off x="1752602" y="304800"/>
            <a:ext cx="5208895" cy="517798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091674" y="2967335"/>
            <a:ext cx="4970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TAJ  MAHAL 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MUMTAJ  MAHAL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209800"/>
            <a:ext cx="6324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Shah Jahan met Mumtaz Mahal and fell in love. He married her after five years and they were leading a very happy life. While giving birth to their last child, Mumtaz Mahal died due to some complications. A few years later Shah Jahan built the world's most beautiful monument "Taj Mahal" in the memory of his wife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2212848" cy="1219200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3600" dirty="0" smtClean="0"/>
              <a:t>MUMTAJ MAHAL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85800" y="2133600"/>
            <a:ext cx="2209800" cy="217932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MUMTAJ MAHAL WAS THE THIRD WIFE OF THE  MUGHAL EMPEROR  SHAH JAHAN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SHE DIED DURING THE BIRTH OF THEIR                         FOURTEEN CHILD</a:t>
            </a:r>
            <a:r>
              <a:rPr lang="en-US" sz="2000" dirty="0" smtClean="0"/>
              <a:t>	 	</a:t>
            </a:r>
            <a:endParaRPr lang="en-US" sz="2000" dirty="0"/>
          </a:p>
        </p:txBody>
      </p:sp>
      <p:pic>
        <p:nvPicPr>
          <p:cNvPr id="5" name="Picture Placeholder 4" descr="banitha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98</Words>
  <Application>Microsoft Office PowerPoint</Application>
  <PresentationFormat>On-screen Show (4:3)</PresentationFormat>
  <Paragraphs>10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                    TAJ MAHAL</vt:lpstr>
      <vt:lpstr>MUMTAJ  MAHAL</vt:lpstr>
      <vt:lpstr>MUMTAJ MAHAL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TAJ MAHAL</dc:title>
  <dc:creator>pc</dc:creator>
  <cp:lastModifiedBy>pc</cp:lastModifiedBy>
  <cp:revision>8</cp:revision>
  <dcterms:created xsi:type="dcterms:W3CDTF">2010-02-14T15:38:19Z</dcterms:created>
  <dcterms:modified xsi:type="dcterms:W3CDTF">2010-02-14T16:51:54Z</dcterms:modified>
</cp:coreProperties>
</file>